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28"/>
  </p:normalViewPr>
  <p:slideViewPr>
    <p:cSldViewPr snapToGrid="0" snapToObjects="1">
      <p:cViewPr varScale="1">
        <p:scale>
          <a:sx n="68" d="100"/>
          <a:sy n="68" d="100"/>
        </p:scale>
        <p:origin x="7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8/7/2023</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8/7/2023</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8/7/2023</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8/7/2023</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8/7/2023</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8/7/2023</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8/7/2023</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8/7/2023</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8/7/2023</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8/7/2023</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8/7/2023</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8/7/2023</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a:blip r:embed="rId2"/>
          <a:srcRect l="24" r="24"/>
          <a:stretch/>
        </p:blipFill>
        <p:spPr>
          <a:xfrm>
            <a:off x="0" y="1"/>
            <a:ext cx="12189600" cy="6856650"/>
          </a:xfrm>
          <a:prstGeom prst="rect">
            <a:avLst/>
          </a:prstGeom>
          <a:solidFill>
            <a:srgbClr val="FFFF00"/>
          </a:solidFill>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rgbClr val="FFFF00"/>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id="{60636ABB-FEA0-F847-8D74-2C530F990908}"/>
              </a:ext>
            </a:extLst>
          </p:cNvPr>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9" y="4191439"/>
            <a:ext cx="2494878" cy="996977"/>
          </a:xfrm>
          <a:prstGeom prst="rect">
            <a:avLst/>
          </a:prstGeom>
          <a:solidFill>
            <a:srgbClr val="0070C0"/>
          </a:solidFill>
        </p:spPr>
      </p:pic>
      <p:sp>
        <p:nvSpPr>
          <p:cNvPr id="9" name="TextBox 8">
            <a:extLst>
              <a:ext uri="{FF2B5EF4-FFF2-40B4-BE49-F238E27FC236}">
                <a16:creationId xmlns:a16="http://schemas.microsoft.com/office/drawing/2014/main" id="{752C7E0C-6C35-9841-AB81-981DE286F6B4}"/>
              </a:ext>
            </a:extLst>
          </p:cNvPr>
          <p:cNvSpPr txBox="1"/>
          <p:nvPr/>
        </p:nvSpPr>
        <p:spPr>
          <a:xfrm>
            <a:off x="8857397" y="5466255"/>
            <a:ext cx="2862538" cy="646331"/>
          </a:xfrm>
          <a:prstGeom prst="rect">
            <a:avLst/>
          </a:prstGeom>
          <a:noFill/>
        </p:spPr>
        <p:txBody>
          <a:bodyPr wrap="square" rtlCol="0">
            <a:spAutoFit/>
          </a:bodyPr>
          <a:lstStyle/>
          <a:p>
            <a:pPr algn="r"/>
            <a:r>
              <a:rPr lang="en-US" b="1" dirty="0">
                <a:solidFill>
                  <a:srgbClr val="FFFF00"/>
                </a:solidFill>
                <a:latin typeface="Tw Cen MT" panose="020B0602020104020603" pitchFamily="34" charset="77"/>
              </a:rPr>
              <a:t>KARAN KUMAR TIWARI</a:t>
            </a:r>
            <a:br>
              <a:rPr lang="en-US" b="1" dirty="0">
                <a:solidFill>
                  <a:srgbClr val="FFFF00"/>
                </a:solidFill>
                <a:latin typeface="Tw Cen MT" panose="020B0602020104020603" pitchFamily="34" charset="77"/>
              </a:rPr>
            </a:br>
            <a:r>
              <a:rPr lang="en-US" b="1" dirty="0">
                <a:solidFill>
                  <a:srgbClr val="FFFF00"/>
                </a:solidFill>
                <a:latin typeface="Tw Cen MT" panose="020B0602020104020603" pitchFamily="34" charset="77"/>
              </a:rPr>
              <a:t>Aug 8, 2023</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a:blip r:embed="rId2"/>
          <a:srcRect l="24" r="24"/>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a:noFill/>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354</TotalTime>
  <Words>2117</Words>
  <Application>Microsoft Office PowerPoint</Application>
  <PresentationFormat>Widescreen</PresentationFormat>
  <Paragraphs>339</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Karan Tiwari</cp:lastModifiedBy>
  <cp:revision>202</cp:revision>
  <dcterms:created xsi:type="dcterms:W3CDTF">2022-01-04T01:00:05Z</dcterms:created>
  <dcterms:modified xsi:type="dcterms:W3CDTF">2023-08-07T05:40:25Z</dcterms:modified>
</cp:coreProperties>
</file>